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37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9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5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8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4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9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2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D8A9-AAB0-402B-B6B5-02F34B5B71B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6358-B6F8-4286-B4A3-2DCC50B90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0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3ACACC-80BD-4753-A152-EDAF1508C5B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112;p1">
            <a:extLst>
              <a:ext uri="{FF2B5EF4-FFF2-40B4-BE49-F238E27FC236}">
                <a16:creationId xmlns:a16="http://schemas.microsoft.com/office/drawing/2014/main" id="{1886A872-9680-4D8B-8981-2BFF1BB2D13F}"/>
              </a:ext>
            </a:extLst>
          </p:cNvPr>
          <p:cNvSpPr txBox="1">
            <a:spLocks/>
          </p:cNvSpPr>
          <p:nvPr/>
        </p:nvSpPr>
        <p:spPr>
          <a:xfrm>
            <a:off x="1608082" y="116464"/>
            <a:ext cx="3641836" cy="49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ts val="7700"/>
              <a:buFont typeface="Century Schoolbook"/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Explainable CamIoT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A6FC9-84DE-4A2E-85B6-21C6C6A02359}"/>
              </a:ext>
            </a:extLst>
          </p:cNvPr>
          <p:cNvSpPr/>
          <p:nvPr/>
        </p:nvSpPr>
        <p:spPr>
          <a:xfrm>
            <a:off x="947305" y="485251"/>
            <a:ext cx="4963391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Hannaneh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Hojaiji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Amirali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Omidfar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Haisong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</a:t>
            </a:r>
          </a:p>
        </p:txBody>
      </p:sp>
      <p:pic>
        <p:nvPicPr>
          <p:cNvPr id="5" name="Google Shape;122;p2">
            <a:extLst>
              <a:ext uri="{FF2B5EF4-FFF2-40B4-BE49-F238E27FC236}">
                <a16:creationId xmlns:a16="http://schemas.microsoft.com/office/drawing/2014/main" id="{DDC4340C-A3E2-4B9E-9534-82562275DB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2" t="15609" r="16667" b="21156"/>
          <a:stretch/>
        </p:blipFill>
        <p:spPr>
          <a:xfrm>
            <a:off x="3779742" y="1555295"/>
            <a:ext cx="1363757" cy="94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5000" endPos="28000" dist="5000" dir="5400000" sy="-100000" algn="bl" rotWithShape="0"/>
          </a:effectLst>
        </p:spPr>
      </p:pic>
      <p:pic>
        <p:nvPicPr>
          <p:cNvPr id="6" name="Google Shape;123;p2">
            <a:extLst>
              <a:ext uri="{FF2B5EF4-FFF2-40B4-BE49-F238E27FC236}">
                <a16:creationId xmlns:a16="http://schemas.microsoft.com/office/drawing/2014/main" id="{69B0F8B9-03CF-4854-B97D-093B6DD5F5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317" r="28428"/>
          <a:stretch/>
        </p:blipFill>
        <p:spPr>
          <a:xfrm>
            <a:off x="281198" y="1604272"/>
            <a:ext cx="3197400" cy="2486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pic>
        <p:nvPicPr>
          <p:cNvPr id="7" name="Google Shape;130;p2">
            <a:extLst>
              <a:ext uri="{FF2B5EF4-FFF2-40B4-BE49-F238E27FC236}">
                <a16:creationId xmlns:a16="http://schemas.microsoft.com/office/drawing/2014/main" id="{ACC1EF29-F973-4D0D-847D-3C099FBB1F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3328" t="20466" r="12662" b="24663"/>
          <a:stretch/>
        </p:blipFill>
        <p:spPr>
          <a:xfrm>
            <a:off x="3799688" y="3003172"/>
            <a:ext cx="2824288" cy="1293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5000" endPos="28000" dist="5000" dir="5400000" sy="-100000" algn="bl" rotWithShape="0"/>
          </a:effectLst>
        </p:spPr>
      </p:pic>
      <p:pic>
        <p:nvPicPr>
          <p:cNvPr id="8" name="Google Shape;133;p2">
            <a:extLst>
              <a:ext uri="{FF2B5EF4-FFF2-40B4-BE49-F238E27FC236}">
                <a16:creationId xmlns:a16="http://schemas.microsoft.com/office/drawing/2014/main" id="{A6C1A85A-A21C-4C45-9ADC-6D56DFDC2A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172" r="12027"/>
          <a:stretch/>
        </p:blipFill>
        <p:spPr>
          <a:xfrm rot="-5400000">
            <a:off x="5500658" y="1386914"/>
            <a:ext cx="961376" cy="128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5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79F3CC-C6AD-43EC-BF95-3D6B94CE88B4}"/>
              </a:ext>
            </a:extLst>
          </p:cNvPr>
          <p:cNvSpPr/>
          <p:nvPr/>
        </p:nvSpPr>
        <p:spPr>
          <a:xfrm>
            <a:off x="3799687" y="2671087"/>
            <a:ext cx="2824289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 Zero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FC50F-7FF8-45C9-8BD2-D28AB9170CFF}"/>
              </a:ext>
            </a:extLst>
          </p:cNvPr>
          <p:cNvSpPr/>
          <p:nvPr/>
        </p:nvSpPr>
        <p:spPr>
          <a:xfrm>
            <a:off x="3779742" y="1128486"/>
            <a:ext cx="1363758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Camera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06824-D85A-4D9F-B958-FB25F54F5F15}"/>
              </a:ext>
            </a:extLst>
          </p:cNvPr>
          <p:cNvSpPr/>
          <p:nvPr/>
        </p:nvSpPr>
        <p:spPr>
          <a:xfrm>
            <a:off x="5228816" y="1133022"/>
            <a:ext cx="1363758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Camera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53FB3-917B-4118-8627-B1B0EA3D97B3}"/>
              </a:ext>
            </a:extLst>
          </p:cNvPr>
          <p:cNvSpPr/>
          <p:nvPr/>
        </p:nvSpPr>
        <p:spPr>
          <a:xfrm>
            <a:off x="0" y="926158"/>
            <a:ext cx="6858000" cy="9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350CFF-9BE1-4AE0-A6C2-6E4AE3ACABEB}"/>
              </a:ext>
            </a:extLst>
          </p:cNvPr>
          <p:cNvSpPr/>
          <p:nvPr/>
        </p:nvSpPr>
        <p:spPr>
          <a:xfrm>
            <a:off x="467754" y="1183902"/>
            <a:ext cx="2824289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CamIoT system</a:t>
            </a:r>
          </a:p>
        </p:txBody>
      </p:sp>
      <p:pic>
        <p:nvPicPr>
          <p:cNvPr id="15" name="Google Shape;226;g78e77e019d_3_2" descr="A picture containing indoor, man, table, black&#10;&#10;Description automatically generated">
            <a:extLst>
              <a:ext uri="{FF2B5EF4-FFF2-40B4-BE49-F238E27FC236}">
                <a16:creationId xmlns:a16="http://schemas.microsoft.com/office/drawing/2014/main" id="{7FA9C246-5C95-4B4F-B435-3150AECE4F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18026" t="44236" r="37814"/>
          <a:stretch/>
        </p:blipFill>
        <p:spPr>
          <a:xfrm>
            <a:off x="74887" y="5065537"/>
            <a:ext cx="2262871" cy="2142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C43F1F-79F0-4ED5-93CE-31C0F3680D1F}"/>
              </a:ext>
            </a:extLst>
          </p:cNvPr>
          <p:cNvSpPr/>
          <p:nvPr/>
        </p:nvSpPr>
        <p:spPr>
          <a:xfrm>
            <a:off x="0" y="4445864"/>
            <a:ext cx="6858000" cy="9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388323-3C1C-4441-9F6B-41C49C0A015B}"/>
              </a:ext>
            </a:extLst>
          </p:cNvPr>
          <p:cNvSpPr/>
          <p:nvPr/>
        </p:nvSpPr>
        <p:spPr>
          <a:xfrm>
            <a:off x="-205823" y="4629543"/>
            <a:ext cx="2824289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</p:txBody>
      </p:sp>
      <p:pic>
        <p:nvPicPr>
          <p:cNvPr id="28" name="Google Shape;219;g78e77e019d_2_0">
            <a:extLst>
              <a:ext uri="{FF2B5EF4-FFF2-40B4-BE49-F238E27FC236}">
                <a16:creationId xmlns:a16="http://schemas.microsoft.com/office/drawing/2014/main" id="{B634953D-B2E1-4954-AD51-B969C94CFB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0715" y="5375676"/>
            <a:ext cx="1588258" cy="120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88;g78e9673259_0_1">
            <a:extLst>
              <a:ext uri="{FF2B5EF4-FFF2-40B4-BE49-F238E27FC236}">
                <a16:creationId xmlns:a16="http://schemas.microsoft.com/office/drawing/2014/main" id="{875F3B9F-9730-43AB-BD3B-6A3FC1F14FD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-1" t="23678" r="38661" b="6139"/>
          <a:stretch/>
        </p:blipFill>
        <p:spPr>
          <a:xfrm>
            <a:off x="4250303" y="5560473"/>
            <a:ext cx="2569011" cy="157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D31A94-1B8D-4FE0-95A0-F5F67FE60427}"/>
              </a:ext>
            </a:extLst>
          </p:cNvPr>
          <p:cNvSpPr txBox="1"/>
          <p:nvPr/>
        </p:nvSpPr>
        <p:spPr>
          <a:xfrm>
            <a:off x="2464426" y="6711821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“It’s a printer”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EC01B6-8D5B-43D4-AEA3-2C4D19A7DD97}"/>
              </a:ext>
            </a:extLst>
          </p:cNvPr>
          <p:cNvSpPr txBox="1"/>
          <p:nvPr/>
        </p:nvSpPr>
        <p:spPr>
          <a:xfrm>
            <a:off x="2354606" y="4994416"/>
            <a:ext cx="174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captured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439FD1-DEFE-4EB4-92BF-FB0FF9377357}"/>
              </a:ext>
            </a:extLst>
          </p:cNvPr>
          <p:cNvSpPr txBox="1"/>
          <p:nvPr/>
        </p:nvSpPr>
        <p:spPr>
          <a:xfrm>
            <a:off x="4148283" y="4628998"/>
            <a:ext cx="2773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model achieves 92.7% top-5 test accuracy in Image Net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A6F8F4-83A1-490B-878D-FE77E5360EF6}"/>
              </a:ext>
            </a:extLst>
          </p:cNvPr>
          <p:cNvSpPr/>
          <p:nvPr/>
        </p:nvSpPr>
        <p:spPr>
          <a:xfrm>
            <a:off x="0" y="7332927"/>
            <a:ext cx="6858000" cy="9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187;p5" descr="Image result for arm motion">
            <a:extLst>
              <a:ext uri="{FF2B5EF4-FFF2-40B4-BE49-F238E27FC236}">
                <a16:creationId xmlns:a16="http://schemas.microsoft.com/office/drawing/2014/main" id="{CD8AB423-2442-4495-839A-B7497FFF95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l="38604" r="20596" b="50000"/>
          <a:stretch/>
        </p:blipFill>
        <p:spPr>
          <a:xfrm>
            <a:off x="347022" y="7784793"/>
            <a:ext cx="983962" cy="9973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A6ECEE8-412C-42C0-8FB2-2B2A40B14997}"/>
              </a:ext>
            </a:extLst>
          </p:cNvPr>
          <p:cNvSpPr/>
          <p:nvPr/>
        </p:nvSpPr>
        <p:spPr>
          <a:xfrm>
            <a:off x="213567" y="7407386"/>
            <a:ext cx="2557334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4000"/>
              </a:lnSpc>
              <a:buClr>
                <a:schemeClr val="lt2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trigger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02E84-C3F7-47D4-A9FC-1819FB9F7B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38"/>
          <a:stretch/>
        </p:blipFill>
        <p:spPr>
          <a:xfrm>
            <a:off x="3220744" y="8025951"/>
            <a:ext cx="3342638" cy="17635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04C5EC-ED73-4FB3-A022-CE4570AB7259}"/>
              </a:ext>
            </a:extLst>
          </p:cNvPr>
          <p:cNvSpPr txBox="1"/>
          <p:nvPr/>
        </p:nvSpPr>
        <p:spPr>
          <a:xfrm>
            <a:off x="3284597" y="7428003"/>
            <a:ext cx="287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Overall improvement in False Positive Rate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07FF8B-4C48-4F8E-AC2D-0B54D969AE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5895"/>
          <a:stretch/>
        </p:blipFill>
        <p:spPr>
          <a:xfrm>
            <a:off x="1495633" y="7791524"/>
            <a:ext cx="1213358" cy="9973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64702B-006D-41E1-B083-7CF4EB493AB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984" t="1775" r="30275" b="-1775"/>
          <a:stretch/>
        </p:blipFill>
        <p:spPr>
          <a:xfrm>
            <a:off x="321622" y="8848437"/>
            <a:ext cx="1271551" cy="9973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C0553A-E8D2-4403-86AD-1D59BDC3FD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701" t="1775" r="-653" b="-1775"/>
          <a:stretch/>
        </p:blipFill>
        <p:spPr>
          <a:xfrm>
            <a:off x="1593173" y="8848437"/>
            <a:ext cx="1136746" cy="9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4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</Words>
  <Application>Microsoft Office PowerPoint</Application>
  <PresentationFormat>A4 Paper (210x297 mm)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Schoolbook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linhaisong213@gmail.com</dc:creator>
  <cp:lastModifiedBy>linhaisong213@gmail.com</cp:lastModifiedBy>
  <cp:revision>7</cp:revision>
  <dcterms:created xsi:type="dcterms:W3CDTF">2019-12-04T02:35:01Z</dcterms:created>
  <dcterms:modified xsi:type="dcterms:W3CDTF">2019-12-04T19:33:06Z</dcterms:modified>
</cp:coreProperties>
</file>